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56" r:id="rId9"/>
    <p:sldId id="274" r:id="rId10"/>
    <p:sldId id="275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4632" cy="129614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Муниципальное бюджетное дошкольное образовательное учреждение</a:t>
            </a:r>
            <a:b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«Детский сад № 94»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992888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	 </a:t>
            </a:r>
            <a:r>
              <a:rPr lang="ru-RU" b="1" dirty="0" err="1" smtClean="0">
                <a:solidFill>
                  <a:srgbClr val="FF0000"/>
                </a:solidFill>
              </a:rPr>
              <a:t>Фотоотчет</a:t>
            </a:r>
            <a:r>
              <a:rPr lang="ru-RU" b="1" dirty="0" smtClean="0">
                <a:solidFill>
                  <a:srgbClr val="FF0000"/>
                </a:solidFill>
              </a:rPr>
              <a:t> праздника «Мы этой памяти верны»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Автор: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</a:rPr>
              <a:t>Чухарева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Анастасия Вячеславовна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Строевая подготовка</a:t>
            </a:r>
            <a:endParaRPr lang="ru-RU" sz="3600" dirty="0"/>
          </a:p>
        </p:txBody>
      </p:sp>
      <p:pic>
        <p:nvPicPr>
          <p:cNvPr id="2050" name="Picture 2" descr="C:\Users\Zver\Desktop\IMG-20200304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3840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Фото садик 2018г. -2019\9 мая велики сказка\IMG-20190508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475479" cy="503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Музыкально- танцевальная композиция "Синий платочек"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F:\Фото садик 2018г. -2019\9 мая велики сказка\IMG-20190508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6704916" cy="3928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Сценка «У костра»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User\Desktop\проект День победы\DSC_0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634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Чтение «Солдатских писем»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проект День победы\DSC_0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7" y="1628800"/>
            <a:ext cx="64807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Исполнение танца «Три танкиста»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проект День победы\DSC_0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900624" cy="37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Встреча с тружеником тыла: Николаем Ивановичем Бабушкиным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проект День победы\DSC_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6018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Дети собрали слова: мир-победа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User\Desktop\проект День победы\DSC_0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8018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10398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Исполнение песни: «Солнечный круг»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:\Фото садик 2018г. -2019\9 мая велики сказка\IMG-20190508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02" y="1844824"/>
            <a:ext cx="703969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215218_16-p-fon-s-flagom-rf-dlya-prezentats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10398"/>
            <a:ext cx="9142040" cy="6847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Строевая подготовка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Zver\Desktop\IMG-2020030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528392" cy="3816424"/>
          </a:xfrm>
          <a:prstGeom prst="rect">
            <a:avLst/>
          </a:prstGeom>
          <a:noFill/>
        </p:spPr>
      </p:pic>
      <p:pic>
        <p:nvPicPr>
          <p:cNvPr id="1027" name="Picture 3" descr="C:\Users\Zver\Desktop\IMG-20200527-WA0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11960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Тема Office</vt:lpstr>
      <vt:lpstr>Муниципальное бюджетное дошкольное образовательное учреждение «Детский сад № 94» </vt:lpstr>
      <vt:lpstr>Музыкально- танцевальная композиция "Синий платочек"</vt:lpstr>
      <vt:lpstr>Сценка «У костра»</vt:lpstr>
      <vt:lpstr>Чтение «Солдатских писем»</vt:lpstr>
      <vt:lpstr>Исполнение танца «Три танкиста»</vt:lpstr>
      <vt:lpstr>Встреча с тружеником тыла: Николаем Ивановичем Бабушкиным</vt:lpstr>
      <vt:lpstr>Дети собрали слова: мир-победа </vt:lpstr>
      <vt:lpstr>Исполнение песни: «Солнечный круг»</vt:lpstr>
      <vt:lpstr>Строевая подготовка</vt:lpstr>
      <vt:lpstr>Строевая подготовка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2022-08-28T14:28:20Z</dcterms:created>
  <dcterms:modified xsi:type="dcterms:W3CDTF">2023-01-08T14:23:49Z</dcterms:modified>
</cp:coreProperties>
</file>